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78" r:id="rId5"/>
    <p:sldId id="270" r:id="rId6"/>
  </p:sldIdLst>
  <p:sldSz cx="9144000" cy="5143500" type="screen16x9"/>
  <p:notesSz cx="6858000" cy="9144000"/>
  <p:embeddedFontLst>
    <p:embeddedFont>
      <p:font typeface="DFPOP1-W9" charset="-128"/>
      <p:regular r:id="rId8"/>
    </p:embeddedFont>
    <p:embeddedFont>
      <p:font typeface="楷体" pitchFamily="49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5768" autoAdjust="0"/>
  </p:normalViewPr>
  <p:slideViewPr>
    <p:cSldViewPr snapToGrid="0">
      <p:cViewPr varScale="1">
        <p:scale>
          <a:sx n="67" d="100"/>
          <a:sy n="67" d="100"/>
        </p:scale>
        <p:origin x="-186" y="-90"/>
      </p:cViewPr>
      <p:guideLst>
        <p:guide orient="horz" pos="1633"/>
        <p:guide pos="28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3966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人教版五年级下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57892" y="1772306"/>
            <a:ext cx="447103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914400">
              <a:lnSpc>
                <a:spcPct val="150000"/>
              </a:lnSpc>
            </a:pPr>
            <a:r>
              <a:rPr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第1课时　长方体的认识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58408" y="1264196"/>
            <a:ext cx="490220" cy="23774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pPr algn="l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长方体的特征的应用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79526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4.选择。</a:t>
            </a:r>
          </a:p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(1)一个长方体,最多有(　　　)个面完全相同。</a:t>
            </a:r>
          </a:p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A.2　 　　B.4　 　　C.8　　 　D.12</a:t>
            </a:r>
          </a:p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(2)在长方体中,至少有(　　　)条棱的长度相等。</a:t>
            </a:r>
          </a:p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A.2	B.4	C.8	D.6</a:t>
            </a:r>
          </a:p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(3)如果一个长方体中有4个面完全相同,那么其他两个面一定是(    )。</a:t>
            </a:r>
          </a:p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A.长方形　　　B.正方形　　　C.不确定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177665" y="1307465"/>
            <a:ext cx="7886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</a:p>
        </p:txBody>
      </p:sp>
      <p:sp>
        <p:nvSpPr>
          <p:cNvPr id="2" name="TextBox 7"/>
          <p:cNvSpPr txBox="1"/>
          <p:nvPr/>
        </p:nvSpPr>
        <p:spPr>
          <a:xfrm>
            <a:off x="4177665" y="2249805"/>
            <a:ext cx="7886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</a:p>
        </p:txBody>
      </p:sp>
      <p:sp>
        <p:nvSpPr>
          <p:cNvPr id="3" name="TextBox 7"/>
          <p:cNvSpPr txBox="1"/>
          <p:nvPr/>
        </p:nvSpPr>
        <p:spPr>
          <a:xfrm>
            <a:off x="8367395" y="3163570"/>
            <a:ext cx="7886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8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55153" y="939360"/>
            <a:ext cx="7259457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5.参加科学社团的奇奇想做一个长是26厘米、宽是12厘米、高是13厘米的长方体木箱框架,他需要准备多长的木条?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2" name="TextBox 7"/>
          <p:cNvSpPr txBox="1"/>
          <p:nvPr/>
        </p:nvSpPr>
        <p:spPr>
          <a:xfrm>
            <a:off x="2230120" y="2692400"/>
            <a:ext cx="5663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(26+13+12)×4=204(厘米)</a:t>
            </a:r>
          </a:p>
        </p:txBody>
      </p:sp>
      <p:sp>
        <p:nvSpPr>
          <p:cNvPr id="3" name="TextBox 7"/>
          <p:cNvSpPr txBox="1"/>
          <p:nvPr/>
        </p:nvSpPr>
        <p:spPr>
          <a:xfrm>
            <a:off x="1986915" y="3337560"/>
            <a:ext cx="5663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答：他需要准备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厘米长的木条。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79</Words>
  <Application>WPS 演示</Application>
  <PresentationFormat>全屏显示(16:9)</PresentationFormat>
  <Paragraphs>25</Paragraphs>
  <Slides>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99</cp:revision>
  <dcterms:created xsi:type="dcterms:W3CDTF">2015-12-05T09:26:00Z</dcterms:created>
  <dcterms:modified xsi:type="dcterms:W3CDTF">2019-10-08T05:32:44Z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